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0"/>
  </p:notesMasterIdLst>
  <p:handoutMasterIdLst>
    <p:handoutMasterId r:id="rId11"/>
  </p:handoutMasterIdLst>
  <p:sldIdLst>
    <p:sldId id="555" r:id="rId5"/>
    <p:sldId id="259" r:id="rId6"/>
    <p:sldId id="386" r:id="rId7"/>
    <p:sldId id="556" r:id="rId8"/>
    <p:sldId id="557" r:id="rId9"/>
  </p:sldIdLst>
  <p:sldSz cx="9144000" cy="5143500" type="screen16x9"/>
  <p:notesSz cx="7010400" cy="9296400"/>
  <p:defaultTextStyle>
    <a:defPPr marL="0" marR="0" indent="0" algn="l" defTabSz="5739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143492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286984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430477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573969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717461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860953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004446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147938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521415D9-36F7-43E2-AB2F-B90AF26B5E84}">
      <p14:sectionLst xmlns:p14="http://schemas.microsoft.com/office/powerpoint/2010/main">
        <p14:section name="Default Section" id="{990532A6-5CE7-4521-9AD6-1E507F2B3088}">
          <p14:sldIdLst>
            <p14:sldId id="555"/>
            <p14:sldId id="259"/>
            <p14:sldId id="386"/>
            <p14:sldId id="556"/>
            <p14:sldId id="5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iaux, Benjamin" initials="JB" lastIdx="2" clrIdx="0">
    <p:extLst>
      <p:ext uri="{19B8F6BF-5375-455C-9EA6-DF929625EA0E}">
        <p15:presenceInfo xmlns:p15="http://schemas.microsoft.com/office/powerpoint/2012/main" userId="S-1-5-21-1416847271-2141924931-1606240830-2545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AA8111"/>
    <a:srgbClr val="2B3E85"/>
    <a:srgbClr val="410080"/>
    <a:srgbClr val="830019"/>
    <a:srgbClr val="991936"/>
    <a:srgbClr val="2AE100"/>
    <a:srgbClr val="6FAB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E5D9D-399F-42C4-9EBA-CBC3D80BD6CF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2044A-4CF8-48D4-BB7D-E3F68532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3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0024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66702" latinLnBrk="0">
      <a:defRPr sz="1381">
        <a:latin typeface="Lucida Grande"/>
        <a:ea typeface="Lucida Grande"/>
        <a:cs typeface="Lucida Grande"/>
        <a:sym typeface="Lucida Grande"/>
      </a:defRPr>
    </a:lvl1pPr>
    <a:lvl2pPr indent="143492" defTabSz="366702" latinLnBrk="0">
      <a:defRPr sz="1381">
        <a:latin typeface="Lucida Grande"/>
        <a:ea typeface="Lucida Grande"/>
        <a:cs typeface="Lucida Grande"/>
        <a:sym typeface="Lucida Grande"/>
      </a:defRPr>
    </a:lvl2pPr>
    <a:lvl3pPr indent="286984" defTabSz="366702" latinLnBrk="0">
      <a:defRPr sz="1381">
        <a:latin typeface="Lucida Grande"/>
        <a:ea typeface="Lucida Grande"/>
        <a:cs typeface="Lucida Grande"/>
        <a:sym typeface="Lucida Grande"/>
      </a:defRPr>
    </a:lvl3pPr>
    <a:lvl4pPr indent="430477" defTabSz="366702" latinLnBrk="0">
      <a:defRPr sz="1381">
        <a:latin typeface="Lucida Grande"/>
        <a:ea typeface="Lucida Grande"/>
        <a:cs typeface="Lucida Grande"/>
        <a:sym typeface="Lucida Grande"/>
      </a:defRPr>
    </a:lvl4pPr>
    <a:lvl5pPr indent="573969" defTabSz="366702" latinLnBrk="0">
      <a:defRPr sz="1381">
        <a:latin typeface="Lucida Grande"/>
        <a:ea typeface="Lucida Grande"/>
        <a:cs typeface="Lucida Grande"/>
        <a:sym typeface="Lucida Grande"/>
      </a:defRPr>
    </a:lvl5pPr>
    <a:lvl6pPr indent="717461" defTabSz="366702" latinLnBrk="0">
      <a:defRPr sz="1381">
        <a:latin typeface="Lucida Grande"/>
        <a:ea typeface="Lucida Grande"/>
        <a:cs typeface="Lucida Grande"/>
        <a:sym typeface="Lucida Grande"/>
      </a:defRPr>
    </a:lvl6pPr>
    <a:lvl7pPr indent="860953" defTabSz="366702" latinLnBrk="0">
      <a:defRPr sz="1381">
        <a:latin typeface="Lucida Grande"/>
        <a:ea typeface="Lucida Grande"/>
        <a:cs typeface="Lucida Grande"/>
        <a:sym typeface="Lucida Grande"/>
      </a:defRPr>
    </a:lvl7pPr>
    <a:lvl8pPr indent="1004446" defTabSz="366702" latinLnBrk="0">
      <a:defRPr sz="1381">
        <a:latin typeface="Lucida Grande"/>
        <a:ea typeface="Lucida Grande"/>
        <a:cs typeface="Lucida Grande"/>
        <a:sym typeface="Lucida Grande"/>
      </a:defRPr>
    </a:lvl8pPr>
    <a:lvl9pPr indent="1147938" defTabSz="366702" latinLnBrk="0">
      <a:defRPr sz="1381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8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573A662-1000-FF49-B752-C578F446F712}"/>
              </a:ext>
            </a:extLst>
          </p:cNvPr>
          <p:cNvSpPr/>
          <p:nvPr/>
        </p:nvSpPr>
        <p:spPr>
          <a:xfrm>
            <a:off x="-1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C7CADC-3E61-B148-A21E-312B93FDBF4A}"/>
              </a:ext>
            </a:extLst>
          </p:cNvPr>
          <p:cNvSpPr/>
          <p:nvPr/>
        </p:nvSpPr>
        <p:spPr>
          <a:xfrm>
            <a:off x="-1" y="4409694"/>
            <a:ext cx="9141619" cy="733806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1556628"/>
            <a:ext cx="6509936" cy="1311547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2929700"/>
            <a:ext cx="6505070" cy="99194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5968604" cy="24003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E2C4A-A3BB-FF4F-940F-3582EAF18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1436" y="4601675"/>
            <a:ext cx="2037696" cy="361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73599-A0C3-F24E-8A35-FAE7659BB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F851BE-B98A-6A46-BF32-2EF60DC8790F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0DF01-5768-0B48-A36C-10A75FFC6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627" y="4601675"/>
            <a:ext cx="2037696" cy="3612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071804" cy="24003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CCC8D-7224-3844-BE78-715773B96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5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EA5CBE-18BE-E443-848F-40A0B661EA0B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02F1AF-8B5C-ED47-ABB5-314D2806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627" y="4601675"/>
            <a:ext cx="2037696" cy="361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602107"/>
            <a:ext cx="2625898" cy="917474"/>
          </a:xfrm>
        </p:spPr>
        <p:txBody>
          <a:bodyPr lIns="91440" rIns="91440" bIns="0"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602107"/>
            <a:ext cx="4706276" cy="371290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1671638"/>
            <a:ext cx="2625898" cy="2643378"/>
          </a:xfrm>
          <a:solidFill>
            <a:schemeClr val="bg1">
              <a:alpha val="57000"/>
            </a:schemeClr>
          </a:solidFill>
          <a:effectLst>
            <a:softEdge rad="127392"/>
          </a:effectLst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026833" cy="24003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D84BB2-60D8-B44E-8EE8-949FC3087B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7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9DE3BB2-F3ED-4142-BAA1-D016639AD201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51435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1770191"/>
            <a:ext cx="4332485" cy="883524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2658759"/>
            <a:ext cx="4332485" cy="955649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4456652" cy="24003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BE0E5-ED25-2E44-9859-031A7163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3" y="4601801"/>
            <a:ext cx="2038350" cy="361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6F5C3-6EB9-944F-AF14-EB79061CF7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2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2A445D4-9360-EB49-B7C1-D30381F2B3E2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17056" y="0"/>
            <a:ext cx="6026944" cy="51435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95" y="339048"/>
            <a:ext cx="2496346" cy="1107776"/>
          </a:xfrm>
        </p:spPr>
        <p:txBody>
          <a:bodyPr lIns="91440" rIns="91440" bIns="0" anchor="b">
            <a:normAutofit/>
          </a:bodyPr>
          <a:lstStyle>
            <a:lvl1pPr algn="l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395" y="1594062"/>
            <a:ext cx="2496346" cy="2658389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BE0E5-ED25-2E44-9859-031A7163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3" y="4601801"/>
            <a:ext cx="2038350" cy="36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97672B-5314-A34C-BDBF-02CCB03A6C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5C7CADC-3E61-B148-A21E-312B93FDBF4A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43E2C4A-A3BB-FF4F-940F-3582EAF18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627" y="4601675"/>
            <a:ext cx="2037696" cy="361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4234" cy="1842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602389"/>
            <a:ext cx="4711405" cy="393646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205681" cy="24003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CCB17-515D-5943-BF92-0D865D1898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6E87274-DDC2-0B45-8E6C-DDE36C74A0F3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6CEED94-A990-8048-A3E4-4BB665555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627" y="4601675"/>
            <a:ext cx="2037696" cy="36125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156866" cy="24003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E8210-8C19-A94E-9FCB-F319B183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1" y="349598"/>
            <a:ext cx="7957708" cy="5414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AD5963-62FA-134F-82FA-1F648004FE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6750" y="1116807"/>
            <a:ext cx="7959329" cy="3021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A893D-CCDE-9C46-B58B-4BFE9970C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4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88E91F7-9972-3C48-9326-BB132678151B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6DC8404-CA6E-B745-BCB4-EC56FA7FA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627" y="4601675"/>
            <a:ext cx="2037696" cy="361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316309"/>
            <a:ext cx="7876102" cy="521002"/>
          </a:xfrm>
        </p:spPr>
        <p:txBody>
          <a:bodyPr lIns="91440" tIns="91440" rIns="91440" bIns="9144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749" y="1017748"/>
            <a:ext cx="3886110" cy="316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55" y="1017748"/>
            <a:ext cx="3887617" cy="3167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053282" cy="24003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FC0487-CCF4-9C41-8338-ED0759094A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23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603E47-DA43-ED46-8BFF-8BCB605B9780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5FAECF7-0966-7540-9549-B147BB11E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627" y="4601675"/>
            <a:ext cx="2037696" cy="361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11" y="1556047"/>
            <a:ext cx="8024171" cy="1267043"/>
          </a:xfrm>
        </p:spPr>
        <p:txBody>
          <a:bodyPr bIns="0" anchor="b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910" y="2885138"/>
            <a:ext cx="8024170" cy="1037828"/>
          </a:xfrm>
        </p:spPr>
        <p:txBody>
          <a:bodyPr tIns="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5858413" cy="24003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33C46-E521-7249-9C2A-1F2961C786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2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38067E0-EF68-F748-AD9A-0E94883F8261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47D9FAA-149B-BF45-B597-0FF735B76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627" y="4601675"/>
            <a:ext cx="2037696" cy="361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754752"/>
            <a:ext cx="2625621" cy="1852549"/>
          </a:xfrm>
        </p:spPr>
        <p:txBody>
          <a:bodyPr lIns="91440" tIns="91440" rIns="91440" bIns="9144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602391"/>
            <a:ext cx="4702193" cy="178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2754121"/>
            <a:ext cx="4704017" cy="1787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053282" cy="24003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E2EE7E-B62D-4E44-A1D3-AB9B65A2C2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04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8A3A154-6C53-7942-BDD1-51727D24A5E4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6F3D13-8C46-1B46-824D-C0A56DFA5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627" y="4601675"/>
            <a:ext cx="2037696" cy="361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1764310"/>
            <a:ext cx="2625621" cy="1845373"/>
          </a:xfrm>
        </p:spPr>
        <p:txBody>
          <a:bodyPr lIns="91440" tIns="91440" rIns="91440" bIns="9144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602389"/>
            <a:ext cx="4698816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116739"/>
            <a:ext cx="4698263" cy="1272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2497679"/>
            <a:ext cx="4698311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50" b="1" kern="1200" cap="all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3012029"/>
            <a:ext cx="4699191" cy="1278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6015590" cy="24003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D2A7B-DB36-6042-AF45-0C686D480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9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72113FA-7AE8-CD4F-A5C2-3E7F0F5A094F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546635-E7A8-1943-BB82-7958F83B0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627" y="4601675"/>
            <a:ext cx="2037696" cy="361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50201"/>
            <a:ext cx="7870549" cy="603225"/>
          </a:xfrm>
        </p:spPr>
        <p:txBody>
          <a:bodyPr lIns="91440" tIns="91440" rIns="91440" bIns="9144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13" y="976475"/>
            <a:ext cx="3843401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kern="12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270" y="1490824"/>
            <a:ext cx="3842949" cy="2730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219" y="976475"/>
            <a:ext cx="3842988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kern="12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173" y="1490825"/>
            <a:ext cx="3843708" cy="2741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6015590" cy="24003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F32D6E-F3F4-6748-8C15-270D7A40F9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97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83FE14C-DD6A-744F-BF41-2FABF8DC354D}"/>
              </a:ext>
            </a:extLst>
          </p:cNvPr>
          <p:cNvSpPr/>
          <p:nvPr userDrawn="1"/>
        </p:nvSpPr>
        <p:spPr>
          <a:xfrm>
            <a:off x="1190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A83053-59F6-5046-BC9D-FF8FD14B8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627" y="4601675"/>
            <a:ext cx="2037696" cy="361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5897" cy="1842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205681" cy="24003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2659E-864C-5240-A2B9-236789944C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280" y="-257390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7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1768794"/>
            <a:ext cx="2624000" cy="1842364"/>
          </a:xfrm>
          <a:prstGeom prst="rect">
            <a:avLst/>
          </a:prstGeom>
        </p:spPr>
        <p:txBody>
          <a:bodyPr vert="horz" lIns="91440" tIns="228600" rIns="9144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596039"/>
            <a:ext cx="4462527" cy="394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4670298"/>
            <a:ext cx="7941564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154D-E9CD-E542-A380-393EB2EB001B}"/>
              </a:ext>
            </a:extLst>
          </p:cNvPr>
          <p:cNvSpPr/>
          <p:nvPr/>
        </p:nvSpPr>
        <p:spPr>
          <a:xfrm>
            <a:off x="0" y="4413250"/>
            <a:ext cx="9141618" cy="730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B2FE2-8C01-904A-B1AB-70BE97DD3CAE}"/>
              </a:ext>
            </a:extLst>
          </p:cNvPr>
          <p:cNvSpPr/>
          <p:nvPr/>
        </p:nvSpPr>
        <p:spPr>
          <a:xfrm>
            <a:off x="0" y="4413249"/>
            <a:ext cx="9141618" cy="733806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A9BDC9-546B-8D41-9CE0-EE704F8ADD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5150" y="4596007"/>
            <a:ext cx="2038350" cy="361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EC650-32F4-2643-B5C9-13DD3D42531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505" y="-4302"/>
            <a:ext cx="4402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all" spc="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479A0-0DB6-4AB2-8AB0-0C2D16275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/>
          <a:stretch/>
        </p:blipFill>
        <p:spPr>
          <a:xfrm>
            <a:off x="0" y="0"/>
            <a:ext cx="9144000" cy="49544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1B2FE2-8C01-904A-B1AB-70BE97DD3CAE}"/>
              </a:ext>
            </a:extLst>
          </p:cNvPr>
          <p:cNvSpPr/>
          <p:nvPr/>
        </p:nvSpPr>
        <p:spPr>
          <a:xfrm>
            <a:off x="1191" y="4409694"/>
            <a:ext cx="9141618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9BDC9-546B-8D41-9CE0-EE704F8AD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5" y="4592452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9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9429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F9B2-5AF8-E34E-B4E7-B687A3BC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4" y="602107"/>
            <a:ext cx="2625898" cy="917474"/>
          </a:xfrm>
        </p:spPr>
        <p:txBody>
          <a:bodyPr/>
          <a:lstStyle/>
          <a:p>
            <a:r>
              <a:rPr lang="en-US" dirty="0"/>
              <a:t>Your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AECD9-73B5-1944-A72E-08C498A74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474" y="1671638"/>
            <a:ext cx="2625898" cy="2643378"/>
          </a:xfrm>
        </p:spPr>
        <p:txBody>
          <a:bodyPr/>
          <a:lstStyle/>
          <a:p>
            <a:r>
              <a:rPr lang="en-US" dirty="0"/>
              <a:t>Subtitle</a:t>
            </a:r>
          </a:p>
          <a:p>
            <a:endParaRPr lang="en-US" dirty="0"/>
          </a:p>
          <a:p>
            <a:r>
              <a:rPr lang="en-US" b="1" dirty="0"/>
              <a:t>Subtitle</a:t>
            </a:r>
            <a:br>
              <a:rPr lang="en-US" dirty="0"/>
            </a:b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id ex a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491FF-1C49-4BEE-A184-C4547F745216}"/>
              </a:ext>
            </a:extLst>
          </p:cNvPr>
          <p:cNvSpPr txBox="1"/>
          <p:nvPr/>
        </p:nvSpPr>
        <p:spPr>
          <a:xfrm>
            <a:off x="3718560" y="754380"/>
            <a:ext cx="48844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Lorem ipsum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Curabitur</a:t>
            </a:r>
            <a:r>
              <a:rPr lang="en-US" sz="1400" dirty="0">
                <a:latin typeface="+mn-lt"/>
              </a:rPr>
              <a:t> vitae pulvinar </a:t>
            </a:r>
            <a:r>
              <a:rPr lang="en-US" sz="1400" dirty="0" err="1">
                <a:latin typeface="+mn-lt"/>
              </a:rPr>
              <a:t>metus</a:t>
            </a:r>
            <a:r>
              <a:rPr lang="en-US" sz="1400" dirty="0">
                <a:latin typeface="+mn-lt"/>
              </a:rPr>
              <a:t>, ac </a:t>
            </a:r>
            <a:r>
              <a:rPr lang="en-US" sz="1400" dirty="0" err="1">
                <a:latin typeface="+mn-lt"/>
              </a:rPr>
              <a:t>consectetur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purus</a:t>
            </a:r>
            <a:r>
              <a:rPr lang="en-US" sz="1400" dirty="0">
                <a:latin typeface="+mn-lt"/>
              </a:rPr>
              <a:t>. Sed </a:t>
            </a:r>
            <a:r>
              <a:rPr lang="en-US" sz="1400" dirty="0" err="1">
                <a:latin typeface="+mn-lt"/>
              </a:rPr>
              <a:t>placerat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quam</a:t>
            </a:r>
            <a:r>
              <a:rPr lang="en-US" sz="1400" dirty="0">
                <a:latin typeface="+mn-lt"/>
              </a:rPr>
              <a:t> et lacinia </a:t>
            </a:r>
            <a:r>
              <a:rPr lang="en-US" sz="1400" dirty="0" err="1">
                <a:latin typeface="+mn-lt"/>
              </a:rPr>
              <a:t>lobortis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Orci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varius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natoque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penatibus</a:t>
            </a:r>
            <a:r>
              <a:rPr lang="en-US" sz="1400" dirty="0">
                <a:latin typeface="+mn-lt"/>
              </a:rPr>
              <a:t> et </a:t>
            </a:r>
            <a:r>
              <a:rPr lang="en-US" sz="1400" dirty="0" err="1">
                <a:latin typeface="+mn-lt"/>
              </a:rPr>
              <a:t>magnis</a:t>
            </a:r>
            <a:r>
              <a:rPr lang="en-US" sz="1400" dirty="0">
                <a:latin typeface="+mn-lt"/>
              </a:rPr>
              <a:t> dis parturient </a:t>
            </a:r>
            <a:r>
              <a:rPr lang="en-US" sz="1400" dirty="0" err="1">
                <a:latin typeface="+mn-lt"/>
              </a:rPr>
              <a:t>montes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nascetur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ridiculus</a:t>
            </a:r>
            <a:r>
              <a:rPr lang="en-US" sz="1400" dirty="0">
                <a:latin typeface="+mn-lt"/>
              </a:rPr>
              <a:t> mus. </a:t>
            </a:r>
            <a:r>
              <a:rPr lang="en-US" sz="1400" dirty="0" err="1">
                <a:latin typeface="+mn-lt"/>
              </a:rPr>
              <a:t>Phasellus</a:t>
            </a:r>
            <a:r>
              <a:rPr lang="en-US" sz="1400" dirty="0">
                <a:latin typeface="+mn-lt"/>
              </a:rPr>
              <a:t> non ante </a:t>
            </a:r>
            <a:r>
              <a:rPr lang="en-US" sz="1400" dirty="0" err="1">
                <a:latin typeface="+mn-lt"/>
              </a:rPr>
              <a:t>lectus</a:t>
            </a:r>
            <a:r>
              <a:rPr lang="en-US" sz="1400" dirty="0">
                <a:latin typeface="+mn-lt"/>
              </a:rPr>
              <a:t>. Cras </a:t>
            </a:r>
            <a:r>
              <a:rPr lang="en-US" sz="1400" dirty="0" err="1">
                <a:latin typeface="+mn-lt"/>
              </a:rPr>
              <a:t>molestie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leo</a:t>
            </a:r>
            <a:r>
              <a:rPr lang="en-US" sz="1400" dirty="0">
                <a:latin typeface="+mn-lt"/>
              </a:rPr>
              <a:t> vel </a:t>
            </a:r>
            <a:r>
              <a:rPr lang="en-US" sz="1400" dirty="0" err="1">
                <a:latin typeface="+mn-lt"/>
              </a:rPr>
              <a:t>rutrum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sodales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est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tristique</a:t>
            </a:r>
            <a:r>
              <a:rPr lang="en-US" sz="1400" dirty="0">
                <a:latin typeface="+mn-lt"/>
              </a:rPr>
              <a:t> mi, et lacinia </a:t>
            </a:r>
            <a:r>
              <a:rPr lang="en-US" sz="1400" dirty="0" err="1">
                <a:latin typeface="+mn-lt"/>
              </a:rPr>
              <a:t>sem</a:t>
            </a:r>
            <a:r>
              <a:rPr lang="en-US" sz="1400" dirty="0">
                <a:latin typeface="+mn-lt"/>
              </a:rPr>
              <a:t> nisi sed libero. </a:t>
            </a:r>
            <a:r>
              <a:rPr lang="en-US" sz="1400" dirty="0" err="1">
                <a:latin typeface="+mn-lt"/>
              </a:rPr>
              <a:t>Etiam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libero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sodales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urna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hendrerit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odio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Nullam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odio</a:t>
            </a:r>
            <a:r>
              <a:rPr lang="en-US" sz="1400" dirty="0">
                <a:latin typeface="+mn-lt"/>
              </a:rPr>
              <a:t> dolor, </a:t>
            </a:r>
            <a:r>
              <a:rPr lang="en-US" sz="1400" dirty="0" err="1">
                <a:latin typeface="+mn-lt"/>
              </a:rPr>
              <a:t>sollicitudin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ullamcorper</a:t>
            </a:r>
            <a:r>
              <a:rPr lang="en-US" sz="1400" dirty="0">
                <a:latin typeface="+mn-lt"/>
              </a:rPr>
              <a:t> vitae, gravida sed ipsum.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pretium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lobortis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accumsan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nec</a:t>
            </a:r>
            <a:r>
              <a:rPr lang="en-US" sz="1400" dirty="0">
                <a:latin typeface="+mn-lt"/>
              </a:rPr>
              <a:t> libero at </a:t>
            </a:r>
            <a:r>
              <a:rPr lang="en-US" sz="1400" dirty="0" err="1">
                <a:latin typeface="+mn-lt"/>
              </a:rPr>
              <a:t>tristique</a:t>
            </a:r>
            <a:r>
              <a:rPr lang="en-US" sz="1400" dirty="0">
                <a:latin typeface="+mn-lt"/>
              </a:rPr>
              <a:t>. Vestibulum vel </a:t>
            </a:r>
            <a:r>
              <a:rPr lang="en-US" sz="1400" dirty="0" err="1">
                <a:latin typeface="+mn-lt"/>
              </a:rPr>
              <a:t>hendrerit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sapien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eleifend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sapien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quis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porttitor</a:t>
            </a:r>
            <a:r>
              <a:rPr lang="en-US" sz="1400" dirty="0">
                <a:latin typeface="+mn-lt"/>
              </a:rPr>
              <a:t>. Sed </a:t>
            </a:r>
            <a:r>
              <a:rPr lang="en-US" sz="1400" dirty="0" err="1">
                <a:latin typeface="+mn-lt"/>
              </a:rPr>
              <a:t>sagittis</a:t>
            </a:r>
            <a:r>
              <a:rPr lang="en-US" sz="1400" dirty="0">
                <a:latin typeface="+mn-lt"/>
              </a:rPr>
              <a:t> ligula sed </a:t>
            </a:r>
            <a:r>
              <a:rPr lang="en-US" sz="1400" dirty="0" err="1">
                <a:latin typeface="+mn-lt"/>
              </a:rPr>
              <a:t>nisl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pellentesque</a:t>
            </a:r>
            <a:r>
              <a:rPr lang="en-US" sz="1400" dirty="0">
                <a:latin typeface="+mn-lt"/>
              </a:rPr>
              <a:t>. In cursus a </a:t>
            </a:r>
            <a:r>
              <a:rPr lang="en-US" sz="1400" dirty="0" err="1">
                <a:latin typeface="+mn-lt"/>
              </a:rPr>
              <a:t>neque</a:t>
            </a:r>
            <a:r>
              <a:rPr lang="en-US" sz="1400" dirty="0">
                <a:latin typeface="+mn-lt"/>
              </a:rPr>
              <a:t> vel </a:t>
            </a:r>
            <a:r>
              <a:rPr lang="en-US" sz="1400" dirty="0" err="1">
                <a:latin typeface="+mn-lt"/>
              </a:rPr>
              <a:t>finibus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Pellentesque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sagittis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augue</a:t>
            </a:r>
            <a:r>
              <a:rPr lang="en-US" sz="1400" dirty="0">
                <a:latin typeface="+mn-lt"/>
              </a:rPr>
              <a:t> vel dolor dictum, </a:t>
            </a:r>
            <a:r>
              <a:rPr lang="en-US" sz="1400" dirty="0" err="1">
                <a:latin typeface="+mn-lt"/>
              </a:rPr>
              <a:t>eget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urna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eleifend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Praesent</a:t>
            </a:r>
            <a:r>
              <a:rPr lang="en-US" sz="1400" dirty="0">
                <a:latin typeface="+mn-lt"/>
              </a:rPr>
              <a:t> at </a:t>
            </a:r>
            <a:r>
              <a:rPr lang="en-US" sz="1400" dirty="0" err="1">
                <a:latin typeface="+mn-lt"/>
              </a:rPr>
              <a:t>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nunc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feugiat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faucibus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turpis</a:t>
            </a:r>
            <a:r>
              <a:rPr lang="en-US" sz="1400" dirty="0">
                <a:latin typeface="+mn-lt"/>
              </a:rPr>
              <a:t> non </a:t>
            </a:r>
            <a:r>
              <a:rPr lang="en-US" sz="1400" dirty="0" err="1">
                <a:latin typeface="+mn-lt"/>
              </a:rPr>
              <a:t>imperdiet</a:t>
            </a:r>
            <a:r>
              <a:rPr lang="en-US" sz="14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621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F9B2-5AF8-E34E-B4E7-B687A3BC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4" y="602107"/>
            <a:ext cx="2625898" cy="917474"/>
          </a:xfrm>
        </p:spPr>
        <p:txBody>
          <a:bodyPr/>
          <a:lstStyle/>
          <a:p>
            <a:r>
              <a:rPr lang="en-US" dirty="0"/>
              <a:t>Your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AECD9-73B5-1944-A72E-08C498A74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474" y="1671638"/>
            <a:ext cx="2625898" cy="2643378"/>
          </a:xfrm>
        </p:spPr>
        <p:txBody>
          <a:bodyPr/>
          <a:lstStyle/>
          <a:p>
            <a:r>
              <a:rPr lang="en-US" dirty="0"/>
              <a:t>Subtitle</a:t>
            </a:r>
          </a:p>
          <a:p>
            <a:endParaRPr lang="en-US" dirty="0"/>
          </a:p>
          <a:p>
            <a:r>
              <a:rPr lang="en-US" b="1" dirty="0"/>
              <a:t>Subtitle</a:t>
            </a:r>
            <a:br>
              <a:rPr lang="en-US" dirty="0"/>
            </a:b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id ex a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07CCF50-9CD3-40F2-AEA7-0C0356FE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488" y="426721"/>
            <a:ext cx="4706276" cy="3888296"/>
          </a:xfrm>
        </p:spPr>
        <p:txBody>
          <a:bodyPr/>
          <a:lstStyle/>
          <a:p>
            <a:pPr>
              <a:buClr>
                <a:srgbClr val="0F5440"/>
              </a:buClr>
            </a:pPr>
            <a:r>
              <a:rPr lang="en-US" dirty="0">
                <a:latin typeface="+mj-lt"/>
              </a:rPr>
              <a:t>Bullet Point</a:t>
            </a:r>
            <a:br>
              <a:rPr lang="en-US" dirty="0">
                <a:latin typeface="+mj-lt"/>
              </a:rPr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>
              <a:buClr>
                <a:srgbClr val="0F5440"/>
              </a:buClr>
            </a:pPr>
            <a:r>
              <a:rPr lang="en-US" dirty="0">
                <a:latin typeface="+mj-lt"/>
              </a:rPr>
              <a:t>Bullet Point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>
              <a:buClr>
                <a:srgbClr val="0F5440"/>
              </a:buClr>
            </a:pPr>
            <a:r>
              <a:rPr lang="en-US" b="1" dirty="0"/>
              <a:t>Bullet Point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>
              <a:buClr>
                <a:srgbClr val="0F5440"/>
              </a:buClr>
            </a:pPr>
            <a:r>
              <a:rPr lang="en-US" b="1" dirty="0"/>
              <a:t>Bullet Point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>
              <a:buClr>
                <a:srgbClr val="0F544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4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F9B2-5AF8-E34E-B4E7-B687A3BC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4" y="602107"/>
            <a:ext cx="2625898" cy="917474"/>
          </a:xfrm>
        </p:spPr>
        <p:txBody>
          <a:bodyPr/>
          <a:lstStyle/>
          <a:p>
            <a:r>
              <a:rPr lang="en-US" dirty="0"/>
              <a:t>Your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AECD9-73B5-1944-A72E-08C498A74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474" y="1671638"/>
            <a:ext cx="2625898" cy="2643378"/>
          </a:xfrm>
        </p:spPr>
        <p:txBody>
          <a:bodyPr/>
          <a:lstStyle/>
          <a:p>
            <a:r>
              <a:rPr lang="en-US" dirty="0"/>
              <a:t>Subtitle</a:t>
            </a:r>
          </a:p>
          <a:p>
            <a:endParaRPr lang="en-US" dirty="0"/>
          </a:p>
          <a:p>
            <a:r>
              <a:rPr lang="en-US" b="1" dirty="0"/>
              <a:t>Subtitle</a:t>
            </a:r>
            <a:br>
              <a:rPr lang="en-US" dirty="0"/>
            </a:b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id ex a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7C977-8E45-4505-8B82-97BA2895DC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/>
          <a:stretch/>
        </p:blipFill>
        <p:spPr>
          <a:xfrm>
            <a:off x="4015739" y="139256"/>
            <a:ext cx="5006341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532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UWGB">
      <a:dk1>
        <a:srgbClr val="495568"/>
      </a:dk1>
      <a:lt1>
        <a:srgbClr val="FFFFFF"/>
      </a:lt1>
      <a:dk2>
        <a:srgbClr val="0F5640"/>
      </a:dk2>
      <a:lt2>
        <a:srgbClr val="E7E6E6"/>
      </a:lt2>
      <a:accent1>
        <a:srgbClr val="61A509"/>
      </a:accent1>
      <a:accent2>
        <a:srgbClr val="EA7600"/>
      </a:accent2>
      <a:accent3>
        <a:srgbClr val="A5A5A5"/>
      </a:accent3>
      <a:accent4>
        <a:srgbClr val="234E51"/>
      </a:accent4>
      <a:accent5>
        <a:srgbClr val="4FD1C5"/>
      </a:accent5>
      <a:accent6>
        <a:srgbClr val="0C3B33"/>
      </a:accent6>
      <a:hlink>
        <a:srgbClr val="1DB330"/>
      </a:hlink>
      <a:folHlink>
        <a:srgbClr val="54E03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27be01-67bf-4afb-8a8f-fcdc9ab1b347">
      <UserInfo>
        <DisplayName>Alexander, Michael</DisplayName>
        <AccountId>18</AccountId>
        <AccountType/>
      </UserInfo>
      <UserInfo>
        <DisplayName>Van Gruensven, Sheryl</DisplayName>
        <AccountId>16</AccountId>
        <AccountType/>
      </UserInfo>
      <UserInfo>
        <DisplayName>Gomez, Guillermo - gomegf03</DisplayName>
        <AccountId>19</AccountId>
        <AccountType/>
      </UserInfo>
      <UserInfo>
        <DisplayName>Hrivnak, Katrina</DisplayName>
        <AccountId>20</AccountId>
        <AccountType/>
      </UserInfo>
      <UserInfo>
        <DisplayName>Keener, Holly</DisplayName>
        <AccountId>21</AccountId>
        <AccountType/>
      </UserInfo>
      <UserInfo>
        <DisplayName>Kennerhed, Fred</DisplayName>
        <AccountId>22</AccountId>
        <AccountType/>
      </UserInfo>
      <UserInfo>
        <DisplayName>Lo Lee, Mai</DisplayName>
        <AccountId>23</AccountId>
        <AccountType/>
      </UserInfo>
      <UserInfo>
        <DisplayName>Mahfuz, Mohammad Upal</DisplayName>
        <AccountId>24</AccountId>
        <AccountType/>
      </UserInfo>
      <UserInfo>
        <DisplayName>Mezger, Kim</DisplayName>
        <AccountId>25</AccountId>
        <AccountType/>
      </UserInfo>
      <UserInfo>
        <DisplayName>Mueller, Paul</DisplayName>
        <AccountId>26</AccountId>
        <AccountType/>
      </UserInfo>
      <UserInfo>
        <DisplayName>Niemi, Lynn</DisplayName>
        <AccountId>27</AccountId>
        <AccountType/>
      </UserInfo>
      <UserInfo>
        <DisplayName>Schulz, Jeffery</DisplayName>
        <AccountId>17</AccountId>
        <AccountType/>
      </UserInfo>
      <UserInfo>
        <DisplayName>Sherman, Heidi</DisplayName>
        <AccountId>28</AccountId>
        <AccountType/>
      </UserInfo>
      <UserInfo>
        <DisplayName>Lowery, J. Vincent</DisplayName>
        <AccountId>29</AccountId>
        <AccountType/>
      </UserInfo>
      <UserInfo>
        <DisplayName>Van Erem, Tracy</DisplayName>
        <AccountId>30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2486BEAC404041B7C3CD1D2CD52A19" ma:contentTypeVersion="14" ma:contentTypeDescription="Create a new document." ma:contentTypeScope="" ma:versionID="dddfb0603862ad0e97e8f1dc04528876">
  <xsd:schema xmlns:xsd="http://www.w3.org/2001/XMLSchema" xmlns:xs="http://www.w3.org/2001/XMLSchema" xmlns:p="http://schemas.microsoft.com/office/2006/metadata/properties" xmlns:ns2="44eab4e6-0d2b-4aa0-a8bb-13061bd83161" xmlns:ns3="2c27be01-67bf-4afb-8a8f-fcdc9ab1b347" targetNamespace="http://schemas.microsoft.com/office/2006/metadata/properties" ma:root="true" ma:fieldsID="67e6341755c3271a6bd8b09b18c3833c" ns2:_="" ns3:_="">
    <xsd:import namespace="44eab4e6-0d2b-4aa0-a8bb-13061bd83161"/>
    <xsd:import namespace="2c27be01-67bf-4afb-8a8f-fcdc9ab1b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ab4e6-0d2b-4aa0-a8bb-13061bd83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7be01-67bf-4afb-8a8f-fcdc9ab1b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4B2826-3F97-4D7D-B4FF-CAC707130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3F8076-410E-4ACD-9C06-2B830CC2E3EA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44eab4e6-0d2b-4aa0-a8bb-13061bd83161"/>
    <ds:schemaRef ds:uri="http://schemas.microsoft.com/office/infopath/2007/PartnerControls"/>
    <ds:schemaRef ds:uri="http://schemas.openxmlformats.org/package/2006/metadata/core-properties"/>
    <ds:schemaRef ds:uri="2c27be01-67bf-4afb-8a8f-fcdc9ab1b34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7ADE423-3828-4735-8CC7-EA6E599F6C09}">
  <ds:schemaRefs>
    <ds:schemaRef ds:uri="2c27be01-67bf-4afb-8a8f-fcdc9ab1b347"/>
    <ds:schemaRef ds:uri="44eab4e6-0d2b-4aa0-a8bb-13061bd831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254</Words>
  <Application>Microsoft Macintosh PowerPoint</Application>
  <PresentationFormat>On-screen Show (16:9)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Franklin Gothic Book</vt:lpstr>
      <vt:lpstr>Franklin Gothic Medium</vt:lpstr>
      <vt:lpstr>Helvetica</vt:lpstr>
      <vt:lpstr>Lucida Grande</vt:lpstr>
      <vt:lpstr>Wingdings</vt:lpstr>
      <vt:lpstr>Atlas</vt:lpstr>
      <vt:lpstr>PowerPoint Presentation</vt:lpstr>
      <vt:lpstr>YOUR TITLE</vt:lpstr>
      <vt:lpstr>Your headline</vt:lpstr>
      <vt:lpstr>Your headline</vt:lpstr>
      <vt:lpstr>Your headline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2019-25 UW-System  Capital Planning Cycle</dc:title>
  <dc:creator>Vlies, Kimberly</dc:creator>
  <cp:lastModifiedBy>Mleziva, Donna</cp:lastModifiedBy>
  <cp:revision>6</cp:revision>
  <dcterms:modified xsi:type="dcterms:W3CDTF">2021-11-11T18:06:18Z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0x010100D42486BEAC404041B7C3CD1D2CD52A19</vt:lpwstr>
  </property>
</Properties>
</file>